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5" r:id="rId15"/>
    <p:sldId id="286" r:id="rId16"/>
    <p:sldId id="287" r:id="rId17"/>
    <p:sldId id="288" r:id="rId18"/>
    <p:sldId id="289" r:id="rId19"/>
    <p:sldId id="272" r:id="rId20"/>
    <p:sldId id="264" r:id="rId21"/>
    <p:sldId id="273" r:id="rId22"/>
    <p:sldId id="274" r:id="rId23"/>
    <p:sldId id="275" r:id="rId24"/>
    <p:sldId id="276" r:id="rId25"/>
    <p:sldId id="277" r:id="rId26"/>
    <p:sldId id="280" r:id="rId27"/>
    <p:sldId id="278" r:id="rId28"/>
    <p:sldId id="279" r:id="rId29"/>
    <p:sldId id="281" r:id="rId30"/>
    <p:sldId id="282" r:id="rId31"/>
    <p:sldId id="283" r:id="rId32"/>
    <p:sldId id="284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90C"/>
    <a:srgbClr val="370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7"/>
    <p:restoredTop sz="94761"/>
  </p:normalViewPr>
  <p:slideViewPr>
    <p:cSldViewPr snapToGrid="0" snapToObjects="1">
      <p:cViewPr varScale="1">
        <p:scale>
          <a:sx n="54" d="100"/>
          <a:sy n="54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ED6F-44DB-1145-9834-B976A114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1347994"/>
            <a:ext cx="11016343" cy="2387600"/>
          </a:xfrm>
        </p:spPr>
        <p:txBody>
          <a:bodyPr anchor="b"/>
          <a:lstStyle>
            <a:lvl1pPr algn="l">
              <a:defRPr sz="6000">
                <a:solidFill>
                  <a:srgbClr val="F4490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D5FF3-D3E7-9A4F-A8BD-6D6C0480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3827669"/>
            <a:ext cx="11016343" cy="13024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106D4-9B71-AC43-927A-DDFB6A79F055}"/>
              </a:ext>
            </a:extLst>
          </p:cNvPr>
          <p:cNvSpPr txBox="1"/>
          <p:nvPr userDrawn="1"/>
        </p:nvSpPr>
        <p:spPr>
          <a:xfrm>
            <a:off x="587829" y="349623"/>
            <a:ext cx="4401671" cy="307777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 &amp; PROPRIETARY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41D6F-B3A3-7840-BFA0-4B5E6F3C3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829" y="720726"/>
            <a:ext cx="4808538" cy="38368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D0D87-A7D2-1B46-BAB4-BF4EC7B9F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6672" y="5536870"/>
            <a:ext cx="5397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71A0-210C-E844-B900-5E46E637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2CB2-0413-0246-8A20-FF915DFA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7" y="1474470"/>
            <a:ext cx="11375136" cy="484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9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71A0-210C-E844-B900-5E46E637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2CB2-0413-0246-8A20-FF915DFA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7" y="1474470"/>
            <a:ext cx="11375136" cy="48468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703AA-9901-C24B-B7EF-EE7A3E8EC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167" y="452387"/>
            <a:ext cx="442762" cy="442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7EDBE-C017-E543-B9CB-209ED6F38E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33" y="6489175"/>
            <a:ext cx="1828270" cy="1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71A0-210C-E844-B900-5E46E637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7" y="156411"/>
            <a:ext cx="11375136" cy="1094873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2CB2-0413-0246-8A20-FF915DFA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7" y="1474470"/>
            <a:ext cx="11375136" cy="48468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3C35D-378E-B24E-942F-F4A0A8496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033" y="6489175"/>
            <a:ext cx="1828270" cy="1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ED6F-44DB-1145-9834-B976A114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936514"/>
            <a:ext cx="11016343" cy="2387600"/>
          </a:xfrm>
        </p:spPr>
        <p:txBody>
          <a:bodyPr anchor="b"/>
          <a:lstStyle>
            <a:lvl1pPr algn="l">
              <a:defRPr sz="6000">
                <a:solidFill>
                  <a:srgbClr val="F4490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D5FF3-D3E7-9A4F-A8BD-6D6C0480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3416189"/>
            <a:ext cx="11016343" cy="13024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0117F-D179-1F4B-9093-DEFE8608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6672" y="5536870"/>
            <a:ext cx="5397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5402-6826-9545-B57C-CED4B6C4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0F50-6377-AC46-979B-4D9126A24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167" y="1475674"/>
            <a:ext cx="5611633" cy="4845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0F9DA-9528-F141-B982-38D0BBC0D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75674"/>
            <a:ext cx="5611103" cy="4845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7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FE05-CFEA-3949-A522-079164EE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9" y="156411"/>
            <a:ext cx="10788893" cy="1094873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851E-89D8-7A43-A3CD-116CF345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66" y="1475674"/>
            <a:ext cx="5589409" cy="823912"/>
          </a:xfrm>
          <a:solidFill>
            <a:srgbClr val="370761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DD0B3-1D5F-8045-AE05-84943F6E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166" y="2299586"/>
            <a:ext cx="5589409" cy="40217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5FABC-B1C1-CC4F-A574-2EFAD328D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5674"/>
            <a:ext cx="5611102" cy="823912"/>
          </a:xfrm>
          <a:solidFill>
            <a:srgbClr val="370761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6B6BB-44A4-E947-83DD-214C64D6B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9586"/>
            <a:ext cx="5611102" cy="402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5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FE05-CFEA-3949-A522-079164EE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9" y="156411"/>
            <a:ext cx="10788893" cy="1094873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851E-89D8-7A43-A3CD-116CF345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66" y="1475674"/>
            <a:ext cx="5589409" cy="823912"/>
          </a:xfrm>
          <a:solidFill>
            <a:srgbClr val="F4490C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DD0B3-1D5F-8045-AE05-84943F6E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166" y="2299586"/>
            <a:ext cx="5589409" cy="40217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5FABC-B1C1-CC4F-A574-2EFAD328D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5674"/>
            <a:ext cx="5611102" cy="823912"/>
          </a:xfrm>
          <a:solidFill>
            <a:srgbClr val="F4490C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6B6BB-44A4-E947-83DD-214C64D6B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9586"/>
            <a:ext cx="5611102" cy="40217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98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96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16F7C-8317-6F4D-BA46-C91A20FD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9" y="156411"/>
            <a:ext cx="10788893" cy="10948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00AEC-4977-8A4E-B388-508D63CD1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67" y="1474470"/>
            <a:ext cx="11375136" cy="470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3EB3A0-9F3D-2E43-82E3-AFDC6A0A57D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8167" y="452387"/>
            <a:ext cx="442762" cy="4427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70D495-0329-C546-A072-9F0A35894D93}"/>
              </a:ext>
            </a:extLst>
          </p:cNvPr>
          <p:cNvCxnSpPr>
            <a:cxnSpLocks/>
          </p:cNvCxnSpPr>
          <p:nvPr userDrawn="1"/>
        </p:nvCxnSpPr>
        <p:spPr>
          <a:xfrm>
            <a:off x="408432" y="1307231"/>
            <a:ext cx="11374871" cy="0"/>
          </a:xfrm>
          <a:prstGeom prst="line">
            <a:avLst/>
          </a:prstGeom>
          <a:ln>
            <a:solidFill>
              <a:srgbClr val="F44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9D2D81-415A-B34F-8C00-F728F7B97C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55033" y="6489175"/>
            <a:ext cx="1828270" cy="1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52" r:id="rId6"/>
    <p:sldLayoutId id="2147483653" r:id="rId7"/>
    <p:sldLayoutId id="2147483662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3707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rgbClr val="F4490C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449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4490C"/>
        </a:buClr>
        <a:buFont typeface="Wingdings" pitchFamily="2" charset="2"/>
        <a:buChar char="ü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4490C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4490C"/>
        </a:buClr>
        <a:buFont typeface="Wingdings" pitchFamily="2" charset="2"/>
        <a:buChar char="Ø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E412B-2540-E240-ADB8-51CDC2D73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9DDFE0-206F-7949-859D-DC259412A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ONESolution</a:t>
            </a:r>
            <a:r>
              <a:rPr lang="en-US" dirty="0"/>
              <a:t> 20.X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A-2CBB-574D-A06B-48487FE2F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2650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ABFE-D468-4167-BBA0-5E5356BE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HREMLI- Employee Leave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CF2B25-4396-4D8B-8103-7F92EB6B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885" y="1429837"/>
            <a:ext cx="6672060" cy="52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9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4F5A-8AF4-4B7C-9E52-986590D7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HRPYBE- Employee Benefit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368501-264B-4170-9549-23777A6CB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507" y="1474788"/>
            <a:ext cx="7376987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4B2B-25FF-49C3-B7BC-B9BC0E45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HRPYBE- Employee Benefit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04C3D1-2C1B-46E5-B5C6-381D717B5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142" y="1474788"/>
            <a:ext cx="7853716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7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6B41-4DB1-4D5B-B032-BCE1D3C8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HRPYBE- Employee Benefit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D9862E-3414-4DA2-95F5-6EC4EECCB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499" y="1474788"/>
            <a:ext cx="7445003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D6E8-CCA6-411F-B9A7-D8CCCB3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HRPYBE- Employee Benefit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E6EAB3-B219-4573-A87D-F08F8BCFB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8" y="1861865"/>
            <a:ext cx="11376025" cy="40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34D6-656A-444C-928D-57AB75D0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HRPYBE- Employee Benefit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7BAF8F-DA01-4AAB-8150-163F44A8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8" y="2234238"/>
            <a:ext cx="11376025" cy="3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3404-ED07-43C6-BBF8-F6245A3D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 Pay Related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151F-8735-4639-811D-F86079F8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Employee Mandatory Assignments (HRPYMD)</a:t>
            </a:r>
          </a:p>
          <a:p>
            <a:pPr marL="0" indent="0" algn="ctr">
              <a:buNone/>
            </a:pPr>
            <a:r>
              <a:rPr lang="en-US" dirty="0"/>
              <a:t>Employee CDH Assignments (HRPYCA)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5F6DDC-005A-422D-9769-1C67AB5F4D95}"/>
              </a:ext>
            </a:extLst>
          </p:cNvPr>
          <p:cNvCxnSpPr/>
          <p:nvPr/>
        </p:nvCxnSpPr>
        <p:spPr>
          <a:xfrm>
            <a:off x="5973417" y="2753139"/>
            <a:ext cx="0" cy="14610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6BAB49-7361-4E73-A995-97F6DD960CE8}"/>
              </a:ext>
            </a:extLst>
          </p:cNvPr>
          <p:cNvSpPr txBox="1"/>
          <p:nvPr/>
        </p:nvSpPr>
        <p:spPr>
          <a:xfrm>
            <a:off x="2519570" y="4506951"/>
            <a:ext cx="690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Employee Pay Related Assignments (HRPYPR)</a:t>
            </a:r>
          </a:p>
        </p:txBody>
      </p:sp>
    </p:spTree>
    <p:extLst>
      <p:ext uri="{BB962C8B-B14F-4D97-AF65-F5344CB8AC3E}">
        <p14:creationId xmlns:p14="http://schemas.microsoft.com/office/powerpoint/2010/main" val="28782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4ADB-5052-4A53-BDAE-4910CB67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9" y="156411"/>
            <a:ext cx="10788893" cy="1094873"/>
          </a:xfrm>
        </p:spPr>
        <p:txBody>
          <a:bodyPr>
            <a:noAutofit/>
          </a:bodyPr>
          <a:lstStyle/>
          <a:p>
            <a:r>
              <a:rPr lang="en-US" sz="3600" dirty="0"/>
              <a:t>HRPYPR- Employee Pay Related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612561-EEA1-4050-8FF4-8A1E70736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338" y="1030567"/>
            <a:ext cx="7445690" cy="53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9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13EF-390C-41F2-94BA-379308E7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HRPYPR- Employee Pay Related Assignments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A7A4BE-270A-48E2-9609-A4DB3E00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8" y="1959969"/>
            <a:ext cx="11376025" cy="38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23E5-8DD1-4E18-8681-4B1E378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HRPYPR- Employee Pay Related Assignments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FE704C-2DEF-46DD-AF40-EB10654C9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152" y="1474788"/>
            <a:ext cx="8085696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47DE2-2789-1F4A-BF66-E5475102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Employee Screen Changes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C1CD9-2FF3-0046-B317-6B836185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 and reorganized layout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8E9D7-2363-4C45-8FBC-1914C498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21" y="2180884"/>
            <a:ext cx="9844467" cy="41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0C78-FB6C-422F-8751-34D22216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Pay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4FF3-961F-43EA-8897-2405FB3E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Employee HR Pay Assignment (HRPYPA)</a:t>
            </a:r>
          </a:p>
          <a:p>
            <a:pPr marL="0" indent="0" algn="ctr">
              <a:buNone/>
            </a:pPr>
            <a:r>
              <a:rPr lang="en-US" dirty="0"/>
              <a:t>Pay Related Contributions (HRPYPC)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990F1A-08E2-424F-BA5F-6C99BF1AC3D2}"/>
              </a:ext>
            </a:extLst>
          </p:cNvPr>
          <p:cNvCxnSpPr/>
          <p:nvPr/>
        </p:nvCxnSpPr>
        <p:spPr>
          <a:xfrm>
            <a:off x="5715000" y="2683565"/>
            <a:ext cx="0" cy="13219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D3CD8E-B50D-4C5B-B993-FEBAE78863F0}"/>
              </a:ext>
            </a:extLst>
          </p:cNvPr>
          <p:cNvSpPr txBox="1"/>
          <p:nvPr/>
        </p:nvSpPr>
        <p:spPr>
          <a:xfrm>
            <a:off x="2766043" y="4273826"/>
            <a:ext cx="724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Employee Pay Assignments (HRPYPA)</a:t>
            </a:r>
          </a:p>
        </p:txBody>
      </p:sp>
    </p:spTree>
    <p:extLst>
      <p:ext uri="{BB962C8B-B14F-4D97-AF65-F5344CB8AC3E}">
        <p14:creationId xmlns:p14="http://schemas.microsoft.com/office/powerpoint/2010/main" val="157874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D9BB-C54F-4597-BC17-25F7DB8C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HRPYPA- Employee Pay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D26EF6-426D-49B9-840D-76F0E9922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035" y="1474788"/>
            <a:ext cx="7463930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07CF-04B4-446A-B4AD-F18E1764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HRPYPA- Employee Pay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9D57E0-9575-442A-B7CC-89B08BE42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117" y="1474788"/>
            <a:ext cx="7891766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F489-B4D6-4852-96C8-00985F80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HRPYPA- Employee Pay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502DD3-C655-441D-9389-DF58C3C7B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59"/>
          <a:stretch/>
        </p:blipFill>
        <p:spPr>
          <a:xfrm>
            <a:off x="407277" y="2180374"/>
            <a:ext cx="11376025" cy="18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E991-51EF-4037-A130-3F3729B2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HRPYPA- Employee Pay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A3292F-C0F0-436D-A9FA-89CE2430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534" y="1474788"/>
            <a:ext cx="7144932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4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E949-9C72-497F-AC12-D180F671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HRPYPA- Employee Pay Assignments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B6E8C-CB0C-414A-8A77-C7448627E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951" y="1474788"/>
            <a:ext cx="7894099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531-843D-45A7-BAE2-421F61B7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HRPYPA – Employee </a:t>
            </a:r>
            <a:r>
              <a:rPr lang="en-US"/>
              <a:t>Pay Assignment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B0A8DE-D624-4126-B84F-8548D35FB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913" y="1474788"/>
            <a:ext cx="9094175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6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3486-AD51-4B47-BE75-5E1A0997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HRPYQP - Employee Quick Pay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4D066-CF6C-4050-B1C1-8233E42D7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220" y="1474788"/>
            <a:ext cx="6845560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8B33-6951-4DC4-A94B-111014B3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HRPYQP - Employee Quick Pay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354FE5-9791-4B5A-8D20-A191F6556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8" y="1744969"/>
            <a:ext cx="11376025" cy="43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2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D355-5EC1-45C6-B01F-7F618CC2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HRPYQP - Employee Quick Pay Assignment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CEAFEE-5685-4A82-8AAA-E17E1CB74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8" y="1499647"/>
            <a:ext cx="11376025" cy="4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4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499F26-AF0B-664D-8F1F-93FFFF78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 Tracking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70FA0B-A401-D04D-BA9E-31B96843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Applicant Master (HRAPAM)</a:t>
            </a:r>
          </a:p>
          <a:p>
            <a:pPr marL="0" indent="0" algn="ctr">
              <a:buNone/>
            </a:pPr>
            <a:r>
              <a:rPr lang="en-US" dirty="0"/>
              <a:t>Applicant Information (HRAPAD)</a:t>
            </a:r>
          </a:p>
          <a:p>
            <a:pPr marL="0" indent="0" algn="ctr">
              <a:buNone/>
            </a:pPr>
            <a:r>
              <a:rPr lang="en-US" dirty="0"/>
              <a:t>Applicant Demographic and EEO (HRAPEO)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A6FE13-1001-472E-ACF2-E44714DAF101}"/>
              </a:ext>
            </a:extLst>
          </p:cNvPr>
          <p:cNvCxnSpPr>
            <a:cxnSpLocks/>
          </p:cNvCxnSpPr>
          <p:nvPr/>
        </p:nvCxnSpPr>
        <p:spPr>
          <a:xfrm>
            <a:off x="6095735" y="3460556"/>
            <a:ext cx="0" cy="1321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904EDD-11E0-4BEF-B60C-0E0FFDECA43D}"/>
              </a:ext>
            </a:extLst>
          </p:cNvPr>
          <p:cNvSpPr/>
          <p:nvPr/>
        </p:nvSpPr>
        <p:spPr>
          <a:xfrm>
            <a:off x="3506094" y="4988554"/>
            <a:ext cx="517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Applicant Master (HRAPAM)</a:t>
            </a:r>
          </a:p>
        </p:txBody>
      </p:sp>
    </p:spTree>
    <p:extLst>
      <p:ext uri="{BB962C8B-B14F-4D97-AF65-F5344CB8AC3E}">
        <p14:creationId xmlns:p14="http://schemas.microsoft.com/office/powerpoint/2010/main" val="1297172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F0232-1F41-7E4C-809A-B8D11B52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30" y="1700530"/>
            <a:ext cx="8771340" cy="34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39F0-C5BB-4401-8878-8B082DD3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HRAPAM- Applicant Master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9DCC1-DF80-4CF4-9DAA-1318FB80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25" y="1435564"/>
            <a:ext cx="9291837" cy="48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E5F6-1EC3-4144-BC83-438DD2A2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and 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DB06-B0CD-443C-A6A1-C88B1B8DB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40000" lnSpcReduction="20000"/>
          </a:bodyPr>
          <a:lstStyle/>
          <a:p>
            <a:pPr fontAlgn="ctr"/>
            <a:r>
              <a:rPr lang="en-US" sz="9600" dirty="0"/>
              <a:t>Employee Master (HREMEN)</a:t>
            </a:r>
          </a:p>
          <a:p>
            <a:pPr lvl="1" fontAlgn="ctr"/>
            <a:r>
              <a:rPr lang="en-US" sz="9200" dirty="0"/>
              <a:t>Emergency Contacts</a:t>
            </a:r>
          </a:p>
          <a:p>
            <a:pPr lvl="1" fontAlgn="ctr"/>
            <a:r>
              <a:rPr lang="en-US" sz="9200" dirty="0"/>
              <a:t>I9 Tracking</a:t>
            </a:r>
          </a:p>
          <a:p>
            <a:pPr lvl="1" fontAlgn="ctr"/>
            <a:r>
              <a:rPr lang="en-US" sz="9200" dirty="0"/>
              <a:t>EEO</a:t>
            </a:r>
          </a:p>
          <a:p>
            <a:pPr lvl="1" fontAlgn="ctr"/>
            <a:r>
              <a:rPr lang="en-US" sz="9200" dirty="0"/>
              <a:t>Additional Addresses</a:t>
            </a:r>
          </a:p>
          <a:p>
            <a:pPr fontAlgn="ctr"/>
            <a:r>
              <a:rPr lang="en-US" sz="9600" dirty="0"/>
              <a:t>Employee Leave Information (HREMLI)</a:t>
            </a:r>
          </a:p>
          <a:p>
            <a:pPr fontAlgn="ctr"/>
            <a:r>
              <a:rPr lang="en-US" sz="9600" dirty="0"/>
              <a:t>Employee Family Medical Leave (HREMFM)</a:t>
            </a:r>
          </a:p>
          <a:p>
            <a:pPr fontAlgn="ctr"/>
            <a:endParaRPr lang="en-US" sz="9600" dirty="0"/>
          </a:p>
          <a:p>
            <a:pPr fontAlgn="ctr"/>
            <a:endParaRPr lang="en-US" sz="9600" dirty="0"/>
          </a:p>
          <a:p>
            <a:pPr marL="0" indent="0" fontAlgn="ctr">
              <a:buNone/>
            </a:pPr>
            <a:endParaRPr lang="en-US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D134-5F51-4C57-AF2D-D04D69B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HREMEN- Employee Master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C513FA-BB84-414E-B571-10362788F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267" y="1474788"/>
            <a:ext cx="6683467" cy="48466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624A93-75F5-4BF6-8FC9-DF8700AF99EC}"/>
              </a:ext>
            </a:extLst>
          </p:cNvPr>
          <p:cNvSpPr/>
          <p:nvPr/>
        </p:nvSpPr>
        <p:spPr>
          <a:xfrm>
            <a:off x="3591895" y="3942323"/>
            <a:ext cx="240919" cy="224494"/>
          </a:xfrm>
          <a:prstGeom prst="ellipse">
            <a:avLst/>
          </a:prstGeom>
          <a:noFill/>
          <a:ln>
            <a:solidFill>
              <a:srgbClr val="F44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271F1-55E9-43F8-B83B-8ABFAC7A853A}"/>
              </a:ext>
            </a:extLst>
          </p:cNvPr>
          <p:cNvSpPr/>
          <p:nvPr/>
        </p:nvSpPr>
        <p:spPr>
          <a:xfrm>
            <a:off x="3268843" y="3942323"/>
            <a:ext cx="240919" cy="224494"/>
          </a:xfrm>
          <a:prstGeom prst="ellipse">
            <a:avLst/>
          </a:prstGeom>
          <a:noFill/>
          <a:ln>
            <a:solidFill>
              <a:srgbClr val="F44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D73843-B99F-4F91-9A0A-FED74C172861}"/>
              </a:ext>
            </a:extLst>
          </p:cNvPr>
          <p:cNvSpPr/>
          <p:nvPr/>
        </p:nvSpPr>
        <p:spPr>
          <a:xfrm>
            <a:off x="3903995" y="3663075"/>
            <a:ext cx="607775" cy="279248"/>
          </a:xfrm>
          <a:prstGeom prst="ellipse">
            <a:avLst/>
          </a:prstGeom>
          <a:noFill/>
          <a:ln>
            <a:solidFill>
              <a:srgbClr val="F44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20AA-FFFF-44B3-9685-93BA3F25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HREMEN- Employee Master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2F592-6BDF-4D1A-9693-B41FD7560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224" y="1474788"/>
            <a:ext cx="8121553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8B3E-904A-41AE-BD36-A71B1158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9" y="156411"/>
            <a:ext cx="10788893" cy="1094873"/>
          </a:xfrm>
        </p:spPr>
        <p:txBody>
          <a:bodyPr/>
          <a:lstStyle/>
          <a:p>
            <a:r>
              <a:rPr lang="en-US" dirty="0"/>
              <a:t>HREMEN- Employee Master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A91E0E-3872-46F1-BA2A-3A859B286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033" y="1474788"/>
            <a:ext cx="7531935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E4D8-AA5E-47B8-A8A9-398D896E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HREMEN- Employee Master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C16B22-8C9E-4213-B75A-0AC84C148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328" y="1474788"/>
            <a:ext cx="8127345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1606BB1CF9242AC4ACB51938E565A" ma:contentTypeVersion="4" ma:contentTypeDescription="Create a new document." ma:contentTypeScope="" ma:versionID="9ed04023c47b7de421b55f530ec67d3f">
  <xsd:schema xmlns:xsd="http://www.w3.org/2001/XMLSchema" xmlns:xs="http://www.w3.org/2001/XMLSchema" xmlns:p="http://schemas.microsoft.com/office/2006/metadata/properties" xmlns:ns3="2814a16f-c298-478f-8625-b7dcfe7b8470" targetNamespace="http://schemas.microsoft.com/office/2006/metadata/properties" ma:root="true" ma:fieldsID="636080f225642eee05f35642b7809460" ns3:_="">
    <xsd:import namespace="2814a16f-c298-478f-8625-b7dcfe7b84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4a16f-c298-478f-8625-b7dcfe7b8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9C9B7-0B98-44DD-B411-C5FAD3C48D3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814a16f-c298-478f-8625-b7dcfe7b847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7A7C1B-699C-45CF-9D7C-A6C9CA455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4a16f-c298-478f-8625-b7dcfe7b8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ED0316-8841-4616-B8DC-C55F29B1A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12088</TotalTime>
  <Words>211</Words>
  <Application>Microsoft Office PowerPoint</Application>
  <PresentationFormat>Widescreen</PresentationFormat>
  <Paragraphs>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Office Theme</vt:lpstr>
      <vt:lpstr>Human Resources Overview</vt:lpstr>
      <vt:lpstr>HR Employee Screen Changes</vt:lpstr>
      <vt:lpstr>Applicant Tracking</vt:lpstr>
      <vt:lpstr>HRAPAM- Applicant Master</vt:lpstr>
      <vt:lpstr>Employee and Personal Information</vt:lpstr>
      <vt:lpstr>HREMEN- Employee Master</vt:lpstr>
      <vt:lpstr>HREMEN- Employee Master</vt:lpstr>
      <vt:lpstr>HREMEN- Employee Master</vt:lpstr>
      <vt:lpstr>HREMEN- Employee Master</vt:lpstr>
      <vt:lpstr>HREMLI- Employee Leave Information</vt:lpstr>
      <vt:lpstr>HRPYBE- Employee Benefit Assignment</vt:lpstr>
      <vt:lpstr>HRPYBE- Employee Benefit Assignment</vt:lpstr>
      <vt:lpstr>HRPYBE- Employee Benefit Assignment</vt:lpstr>
      <vt:lpstr>HRPYBE- Employee Benefit Assignment</vt:lpstr>
      <vt:lpstr>HRPYBE- Employee Benefit Assignment</vt:lpstr>
      <vt:lpstr>Employee Pay Related Assignments</vt:lpstr>
      <vt:lpstr>HRPYPR- Employee Pay Related Assignments</vt:lpstr>
      <vt:lpstr>HRPYPR- Employee Pay Related Assignments</vt:lpstr>
      <vt:lpstr>HRPYPR- Employee Pay Related Assignments</vt:lpstr>
      <vt:lpstr>Employee Pay Assignments</vt:lpstr>
      <vt:lpstr>HRPYPA- Employee Pay Assignments</vt:lpstr>
      <vt:lpstr>HRPYPA- Employee Pay Assignments</vt:lpstr>
      <vt:lpstr>HRPYPA- Employee Pay Assignments</vt:lpstr>
      <vt:lpstr>HRPYPA- Employee Pay Assignments</vt:lpstr>
      <vt:lpstr>HRPYPA- Employee Pay Assignments</vt:lpstr>
      <vt:lpstr>HRPYPA – Employee Pay Assignment</vt:lpstr>
      <vt:lpstr>HRPYQP - Employee Quick Pay Assignment</vt:lpstr>
      <vt:lpstr>HRPYQP - Employee Quick Pay Assignment</vt:lpstr>
      <vt:lpstr>HRPYQP - Employee Quick Pay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Tran</dc:creator>
  <cp:lastModifiedBy>Edith Anaya</cp:lastModifiedBy>
  <cp:revision>95</cp:revision>
  <dcterms:created xsi:type="dcterms:W3CDTF">2018-09-05T12:07:18Z</dcterms:created>
  <dcterms:modified xsi:type="dcterms:W3CDTF">2023-08-25T18:47:56Z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0x010100D1E1606BB1CF9242AC4ACB51938E565A</vt:lpwstr>
  </property>
</Properties>
</file>